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……………………..</a:t>
            </a:r>
          </a:p>
          <a:p>
            <a:endParaRPr lang="en-US"/>
          </a:p>
          <a:p>
            <a:br>
              <a:rPr lang="en-US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0"/>
            <a:ext cx="5770627" cy="38238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1967</Words>
  <Application>Microsoft Office PowerPoint</Application>
  <PresentationFormat>Ecrã Panorâmico</PresentationFormat>
  <Paragraphs>186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8</cp:revision>
  <dcterms:created xsi:type="dcterms:W3CDTF">2021-01-17T01:43:54Z</dcterms:created>
  <dcterms:modified xsi:type="dcterms:W3CDTF">2021-01-18T03:07:36Z</dcterms:modified>
</cp:coreProperties>
</file>